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25397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 помощь выпускникам 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Как преодолеть волнение перед экзаменом ? 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96952"/>
            <a:ext cx="7560840" cy="3187916"/>
          </a:xfrm>
        </p:spPr>
      </p:pic>
    </p:spTree>
    <p:extLst>
      <p:ext uri="{BB962C8B-B14F-4D97-AF65-F5344CB8AC3E}">
        <p14:creationId xmlns:p14="http://schemas.microsoft.com/office/powerpoint/2010/main" val="36617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Мышечная релаксация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72816"/>
            <a:ext cx="4411216" cy="4464496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Откиньтесь на спинку стула, примите </a:t>
            </a:r>
            <a:r>
              <a:rPr lang="ru-RU" dirty="0"/>
              <a:t>удобное положение, </a:t>
            </a:r>
            <a:r>
              <a:rPr lang="ru-RU" dirty="0" smtClean="0"/>
              <a:t>положите </a:t>
            </a:r>
            <a:r>
              <a:rPr lang="ru-RU" dirty="0"/>
              <a:t>руки на колени и </a:t>
            </a:r>
            <a:r>
              <a:rPr lang="ru-RU" dirty="0" smtClean="0"/>
              <a:t>закройте глаза</a:t>
            </a:r>
            <a:r>
              <a:rPr lang="ru-RU" dirty="0"/>
              <a:t>. </a:t>
            </a:r>
            <a:r>
              <a:rPr lang="ru-RU" dirty="0" smtClean="0"/>
              <a:t>Попробуйте полностью расслабить свои мышцы.</a:t>
            </a:r>
          </a:p>
          <a:p>
            <a:r>
              <a:rPr lang="ru-RU" dirty="0" smtClean="0"/>
              <a:t>Внимание </a:t>
            </a:r>
            <a:r>
              <a:rPr lang="ru-RU" dirty="0"/>
              <a:t>сосредотачивается на руках. Нужно ощутить тепло рук, их мягкость. О том, что достигнуто полное расслабление, можно судить, если руки теплеют и становятся тяжелыми.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779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Какая эта мысль «таракан»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28800"/>
            <a:ext cx="4915272" cy="453650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24128" y="2420888"/>
            <a:ext cx="3267472" cy="3312368"/>
          </a:xfrm>
        </p:spPr>
        <p:txBody>
          <a:bodyPr/>
          <a:lstStyle/>
          <a:p>
            <a:r>
              <a:rPr lang="ru-RU" dirty="0"/>
              <a:t>«Я провалюсь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«</a:t>
            </a:r>
            <a:r>
              <a:rPr lang="ru-RU" dirty="0"/>
              <a:t>У меня ничего </a:t>
            </a:r>
            <a:r>
              <a:rPr lang="ru-RU" dirty="0" smtClean="0"/>
              <a:t>не получиться»</a:t>
            </a:r>
          </a:p>
          <a:p>
            <a:r>
              <a:rPr lang="ru-RU" dirty="0" smtClean="0"/>
              <a:t> </a:t>
            </a:r>
            <a:r>
              <a:rPr lang="ru-RU" dirty="0"/>
              <a:t>«Я не достаточно хорош».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99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На какую же нам  нужно заменить ?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1"/>
            <a:ext cx="3744416" cy="39604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762"/>
            <a:ext cx="4126767" cy="39604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64386" y="5729334"/>
            <a:ext cx="7340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«Я сделаю все от меня зависящее»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344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545"/>
            <a:ext cx="4183505" cy="6219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691404"/>
            <a:ext cx="3810000" cy="1866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85001" y="353054"/>
            <a:ext cx="43600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еудачное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выступление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экзамене- это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конец света,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бы то ни было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жизнь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будет продолжаться.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Учитесь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дышать,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жить,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не выживать !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Всего хорошего 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68144" y="5805264"/>
            <a:ext cx="3242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едагог-психолог </a:t>
            </a:r>
          </a:p>
          <a:p>
            <a:r>
              <a:rPr lang="ru-RU" b="1" dirty="0"/>
              <a:t>МБОУ «Украинская школа</a:t>
            </a:r>
            <a:r>
              <a:rPr lang="ru-RU" b="1" dirty="0" smtClean="0"/>
              <a:t>»</a:t>
            </a:r>
          </a:p>
          <a:p>
            <a:r>
              <a:rPr lang="ru-RU" b="1" dirty="0" err="1" smtClean="0"/>
              <a:t>Османова</a:t>
            </a:r>
            <a:r>
              <a:rPr lang="ru-RU" b="1" dirty="0" smtClean="0"/>
              <a:t>  </a:t>
            </a:r>
            <a:r>
              <a:rPr lang="ru-RU" b="1" dirty="0" err="1" smtClean="0"/>
              <a:t>Эльвина</a:t>
            </a:r>
            <a:r>
              <a:rPr lang="ru-RU" b="1" dirty="0" smtClean="0"/>
              <a:t>  </a:t>
            </a:r>
            <a:r>
              <a:rPr lang="ru-RU" b="1" dirty="0" err="1" smtClean="0"/>
              <a:t>Нуриевна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99121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«ВОЗДУШНЫЙ ШАР»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8652534" cy="4806964"/>
          </a:xfrm>
        </p:spPr>
      </p:pic>
    </p:spTree>
    <p:extLst>
      <p:ext uri="{BB962C8B-B14F-4D97-AF65-F5344CB8AC3E}">
        <p14:creationId xmlns:p14="http://schemas.microsoft.com/office/powerpoint/2010/main" val="316229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171600"/>
          </a:xfrm>
        </p:spPr>
        <p:txBody>
          <a:bodyPr/>
          <a:lstStyle/>
          <a:p>
            <a:pPr algn="ctr"/>
            <a:r>
              <a:rPr lang="ru-RU" dirty="0" smtClean="0"/>
              <a:t>Что такое экзамены?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44824"/>
            <a:ext cx="4627240" cy="4176463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076056" y="2060848"/>
            <a:ext cx="3915544" cy="3384376"/>
          </a:xfrm>
        </p:spPr>
        <p:txBody>
          <a:bodyPr>
            <a:normAutofit/>
          </a:bodyPr>
          <a:lstStyle/>
          <a:p>
            <a:r>
              <a:rPr lang="ru-RU" dirty="0" smtClean="0"/>
              <a:t>Экзамен – это итоговая форма оценки знаний.  </a:t>
            </a:r>
          </a:p>
          <a:p>
            <a:r>
              <a:rPr lang="ru-RU" dirty="0" smtClean="0"/>
              <a:t>Проверочное испытание по какому- </a:t>
            </a:r>
            <a:r>
              <a:rPr lang="ru-RU" dirty="0" err="1" smtClean="0"/>
              <a:t>нибудь</a:t>
            </a:r>
            <a:r>
              <a:rPr lang="ru-RU" dirty="0" smtClean="0"/>
              <a:t> учебному предмету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99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224136"/>
          </a:xfrm>
        </p:spPr>
        <p:txBody>
          <a:bodyPr/>
          <a:lstStyle/>
          <a:p>
            <a:pPr algn="ctr"/>
            <a:r>
              <a:rPr lang="ru-RU" dirty="0" smtClean="0"/>
              <a:t>Когда возникает страх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76" y="1340768"/>
            <a:ext cx="3448647" cy="518457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Когда для человека событие очень важно</a:t>
            </a:r>
          </a:p>
          <a:p>
            <a:r>
              <a:rPr lang="ru-RU" dirty="0" smtClean="0"/>
              <a:t>Слишком ново для человека сдавать экзамены</a:t>
            </a:r>
          </a:p>
          <a:p>
            <a:r>
              <a:rPr lang="ru-RU" dirty="0" smtClean="0"/>
              <a:t>У человека слишком много событий важных в жизни и плюс еще и экзамен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41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988552" cy="10995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происходит когда страх зашкаливает?</a:t>
            </a:r>
            <a:br>
              <a:rPr lang="ru-RU" dirty="0" smtClean="0"/>
            </a:br>
            <a:r>
              <a:rPr lang="ru-RU" dirty="0" smtClean="0"/>
              <a:t>Какие физиологические симптомы ощущает человек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2603"/>
            <a:ext cx="3753780" cy="25202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581128"/>
            <a:ext cx="5963480" cy="205663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716" y="1868608"/>
            <a:ext cx="336176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5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стресс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032448" cy="468052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348880"/>
            <a:ext cx="4343400" cy="298092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Стресс – это реакция организма на угрожающую нам ситуацию, то есть это реакция которая обеспечивает организму </a:t>
            </a:r>
            <a:r>
              <a:rPr lang="ru-RU" dirty="0" smtClean="0"/>
              <a:t>выживание.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24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на самом деле происходит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28800"/>
            <a:ext cx="5203304" cy="475252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0112" y="1628800"/>
            <a:ext cx="3411488" cy="4695800"/>
          </a:xfrm>
        </p:spPr>
        <p:txBody>
          <a:bodyPr>
            <a:normAutofit/>
          </a:bodyPr>
          <a:lstStyle/>
          <a:p>
            <a:r>
              <a:rPr lang="ru-RU" dirty="0" smtClean="0"/>
              <a:t>Рептильный ум – это эволюционная </a:t>
            </a:r>
            <a:r>
              <a:rPr lang="ru-RU" dirty="0"/>
              <a:t>древняя часть мозга, которая вообще не делает различия между опасностью реальной или опасностью </a:t>
            </a:r>
            <a:r>
              <a:rPr lang="ru-RU" dirty="0" smtClean="0"/>
              <a:t>надуманной.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16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мы можем договориться с эволюционной древней частью мозга 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" y="1412776"/>
            <a:ext cx="3822342" cy="223224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52936"/>
            <a:ext cx="3165004" cy="209681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492" y="4448944"/>
            <a:ext cx="3613584" cy="2409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32187" y="1844824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Договориться мы с ней </a:t>
            </a:r>
            <a:r>
              <a:rPr lang="ru-RU" dirty="0" smtClean="0"/>
              <a:t>сможем</a:t>
            </a:r>
          </a:p>
          <a:p>
            <a:r>
              <a:rPr lang="ru-RU" dirty="0" smtClean="0"/>
              <a:t> </a:t>
            </a:r>
            <a:r>
              <a:rPr lang="ru-RU" dirty="0"/>
              <a:t>только лишь на ее языке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15616" y="5497333"/>
            <a:ext cx="3794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Техники понижения уровня стресса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42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Глубокое дыхание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6048672" cy="482453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84168" y="1628800"/>
            <a:ext cx="2907432" cy="46958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Нужно вдыхать воздух как можно глубже, надувая при этом </a:t>
            </a:r>
            <a:r>
              <a:rPr lang="ru-RU" dirty="0" smtClean="0"/>
              <a:t>живот как </a:t>
            </a:r>
            <a:r>
              <a:rPr lang="ru-RU" dirty="0"/>
              <a:t>шарик и выдыхаем через плотно сжатые  губы, как можно </a:t>
            </a:r>
            <a:r>
              <a:rPr lang="ru-RU" dirty="0" smtClean="0"/>
              <a:t>дольше.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9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Фокусирование на настоящем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3312368" cy="2652534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276872"/>
            <a:ext cx="1440160" cy="1440160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221088"/>
            <a:ext cx="1589162" cy="15891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22010"/>
            <a:ext cx="1462618" cy="18514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20073" y="2060848"/>
            <a:ext cx="38164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Посмотрите вокруг себя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где вы сейчас </a:t>
            </a:r>
            <a:r>
              <a:rPr lang="ru-RU" sz="2400" dirty="0" smtClean="0"/>
              <a:t>находитесь. </a:t>
            </a:r>
          </a:p>
          <a:p>
            <a:r>
              <a:rPr lang="ru-RU" sz="2400" dirty="0" smtClean="0"/>
              <a:t>Посмотрите, </a:t>
            </a:r>
            <a:r>
              <a:rPr lang="ru-RU" sz="2400" dirty="0"/>
              <a:t>что привлекает </a:t>
            </a:r>
            <a:r>
              <a:rPr lang="ru-RU" sz="2400" dirty="0" smtClean="0"/>
              <a:t>ваше внимание </a:t>
            </a:r>
            <a:r>
              <a:rPr lang="ru-RU" sz="2400" dirty="0"/>
              <a:t>в той комнате </a:t>
            </a:r>
            <a:r>
              <a:rPr lang="ru-RU" sz="2400" dirty="0" smtClean="0"/>
              <a:t>в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которой вы сейчас находитесь. </a:t>
            </a:r>
            <a:endParaRPr lang="ru-RU" sz="2400" dirty="0" smtClean="0"/>
          </a:p>
          <a:p>
            <a:r>
              <a:rPr lang="ru-RU" sz="2400" dirty="0" smtClean="0"/>
              <a:t>Там </a:t>
            </a:r>
            <a:r>
              <a:rPr lang="ru-RU" sz="2400" dirty="0"/>
              <a:t>есть объекты которые </a:t>
            </a:r>
            <a:endParaRPr lang="ru-RU" sz="2400" dirty="0" smtClean="0"/>
          </a:p>
          <a:p>
            <a:r>
              <a:rPr lang="ru-RU" sz="2400" dirty="0" smtClean="0"/>
              <a:t>вам </a:t>
            </a:r>
            <a:r>
              <a:rPr lang="ru-RU" sz="2400" dirty="0"/>
              <a:t>интересны, симпатичны.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4442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211</TotalTime>
  <Words>286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В помощь выпускникам !  Как преодолеть волнение перед экзаменом ? </vt:lpstr>
      <vt:lpstr>Что такое экзамены?</vt:lpstr>
      <vt:lpstr>Когда возникает страх ?</vt:lpstr>
      <vt:lpstr>Что происходит когда страх зашкаливает? Какие физиологические симптомы ощущает человек ?</vt:lpstr>
      <vt:lpstr>Что такое стресс ?</vt:lpstr>
      <vt:lpstr>Что на самом деле происходит ?</vt:lpstr>
      <vt:lpstr>Как мы можем договориться с эволюционной древней частью мозга ?</vt:lpstr>
      <vt:lpstr>Глубокое дыхание</vt:lpstr>
      <vt:lpstr>Фокусирование на настоящем</vt:lpstr>
      <vt:lpstr>Мышечная релаксация</vt:lpstr>
      <vt:lpstr>Какая эта мысль «таракан» ?</vt:lpstr>
      <vt:lpstr>На какую же нам  нужно заменить ?</vt:lpstr>
      <vt:lpstr>Презентация PowerPoint</vt:lpstr>
      <vt:lpstr>Презентация PowerPoint</vt:lpstr>
      <vt:lpstr>«ВОЗДУШНЫЙ ШАР»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помощь выпускникам !</dc:title>
  <dc:creator>Эльвина</dc:creator>
  <cp:lastModifiedBy>Пользователь Windows</cp:lastModifiedBy>
  <cp:revision>16</cp:revision>
  <dcterms:created xsi:type="dcterms:W3CDTF">2019-04-14T15:58:20Z</dcterms:created>
  <dcterms:modified xsi:type="dcterms:W3CDTF">2019-04-14T19:40:09Z</dcterms:modified>
</cp:coreProperties>
</file>